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1" r:id="rId4"/>
    <p:sldId id="264" r:id="rId5"/>
    <p:sldId id="262" r:id="rId6"/>
    <p:sldId id="259" r:id="rId7"/>
    <p:sldId id="258" r:id="rId8"/>
    <p:sldId id="263" r:id="rId9"/>
    <p:sldId id="260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5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-1" initials="A" lastIdx="1" clrIdx="0"/>
  <p:cmAuthor id="0" name="ygk37" initials="y" lastIdx="4" clrIdx="0"/>
  <p:cmAuthor id="7" name="1206988966@qq.com" initials="1" lastIdx="1" clrIdx="2"/>
  <p:cmAuthor id="8" name="姜伟光" initials="姜" lastIdx="1" clrIdx="0"/>
  <p:cmAuthor id="2" name="丁 佳伟" initials="丁" lastIdx="1" clrIdx="2"/>
  <p:cmAuthor id="9" name="administrator-pc" initials="a" lastIdx="2" clrIdx="5"/>
  <p:cmAuthor id="3" name="BradyBoBo" initials="B" lastIdx="1" clrIdx="2"/>
  <p:cmAuthor id="10" name="zhang" initials="z" lastIdx="1" clrIdx="9"/>
  <p:cmAuthor id="4" name="www" initials="w" lastIdx="1" clrIdx="3"/>
  <p:cmAuthor id="11" name="陈 继伟" initials="陈" lastIdx="2" clrIdx="8"/>
  <p:cmAuthor id="5" name="L490" initials="L" lastIdx="3" clrIdx="4"/>
  <p:cmAuthor id="6" name="ming qiu" initials="m" lastIdx="17" clrIdx="1"/>
  <p:cmAuthor id="13" name="lenovo" initials="l" lastIdx="1" clrIdx="12"/>
  <p:cmAuthor id="15" name="yiew wang" initials="y" lastIdx="1" clrIdx="14"/>
  <p:cmAuthor id="12" name="ASUS" initials="A" lastIdx="31" clrIdx="9"/>
  <p:cmAuthor id="14" name="Shi Super" initials="SS" lastIdx="1" clrIdx="13"/>
  <p:cmAuthor id="75" name="作者" initials="A" lastIdx="0" clrIdx="24"/>
  <p:cmAuthor id="2001" name="思佳 黄" initials="思黄" lastIdx="1" clrIdx="19"/>
  <p:cmAuthor id="16" name="kangjie" initials="A" lastIdx="1" clrIdx="15"/>
  <p:cmAuthor id="17" name="Administrator" initials="A" lastIdx="2" clrIdx="16"/>
  <p:cmAuthor id="18" name="li kai" initials="lk" lastIdx="1" clrIdx="18"/>
  <p:cmAuthor id="2000" name="南原" initials="authorId_31486984" lastIdx="47335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95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样机页-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梯形 136"/>
          <p:cNvSpPr/>
          <p:nvPr userDrawn="1"/>
        </p:nvSpPr>
        <p:spPr>
          <a:xfrm rot="16200000" flipH="1">
            <a:off x="7757163" y="1239344"/>
            <a:ext cx="3838124" cy="5031550"/>
          </a:xfrm>
          <a:prstGeom prst="trapezoid">
            <a:avLst>
              <a:gd name="adj" fmla="val 13683"/>
            </a:avLst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8" name="梯形 137"/>
          <p:cNvSpPr/>
          <p:nvPr userDrawn="1"/>
        </p:nvSpPr>
        <p:spPr>
          <a:xfrm rot="5400000">
            <a:off x="596714" y="1239343"/>
            <a:ext cx="3838124" cy="5031550"/>
          </a:xfrm>
          <a:prstGeom prst="trapezoid">
            <a:avLst>
              <a:gd name="adj" fmla="val 13683"/>
            </a:avLst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</p:nvPr>
        </p:nvSpPr>
        <p:spPr>
          <a:xfrm>
            <a:off x="838200" y="448582"/>
            <a:ext cx="8833176" cy="556581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-31973" y="6414350"/>
            <a:ext cx="9656823" cy="114300"/>
            <a:chOff x="-111800" y="6407270"/>
            <a:chExt cx="9656823" cy="114300"/>
          </a:xfrm>
        </p:grpSpPr>
        <p:cxnSp>
          <p:nvCxnSpPr>
            <p:cNvPr id="13" name="直接连接符 12"/>
            <p:cNvCxnSpPr/>
            <p:nvPr/>
          </p:nvCxnSpPr>
          <p:spPr>
            <a:xfrm flipH="1">
              <a:off x="-11180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-2709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5761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14232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22703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31174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39645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48116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56587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65058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73529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82000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90471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98942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107413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115884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24355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132826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H="1">
              <a:off x="141297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H="1">
              <a:off x="149768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158239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H="1">
              <a:off x="166710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flipH="1">
              <a:off x="175181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183651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H="1">
              <a:off x="192122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H="1">
              <a:off x="200593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H="1">
              <a:off x="209064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H="1">
              <a:off x="217535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 flipH="1">
              <a:off x="226006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 flipH="1">
              <a:off x="234477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>
              <a:off x="242948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 flipH="1">
              <a:off x="251419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 flipH="1">
              <a:off x="259890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 flipH="1">
              <a:off x="268361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 flipH="1">
              <a:off x="276832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flipH="1">
              <a:off x="285303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 flipH="1">
              <a:off x="293774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flipH="1">
              <a:off x="302245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 flipH="1">
              <a:off x="310716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/>
            <p:nvPr/>
          </p:nvCxnSpPr>
          <p:spPr>
            <a:xfrm flipH="1">
              <a:off x="319187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H="1">
              <a:off x="327658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/>
            <p:cNvCxnSpPr/>
            <p:nvPr/>
          </p:nvCxnSpPr>
          <p:spPr>
            <a:xfrm flipH="1">
              <a:off x="336129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/>
          </p:nvCxnSpPr>
          <p:spPr>
            <a:xfrm flipH="1">
              <a:off x="344600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 flipH="1">
              <a:off x="353071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 flipH="1">
              <a:off x="361541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 flipH="1">
              <a:off x="370012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 flipH="1">
              <a:off x="378483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/>
            <p:cNvCxnSpPr/>
            <p:nvPr/>
          </p:nvCxnSpPr>
          <p:spPr>
            <a:xfrm flipH="1">
              <a:off x="386954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 flipH="1">
              <a:off x="395425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连接符 61"/>
            <p:cNvCxnSpPr/>
            <p:nvPr/>
          </p:nvCxnSpPr>
          <p:spPr>
            <a:xfrm flipH="1">
              <a:off x="403896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 flipH="1">
              <a:off x="412367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/>
            <p:nvPr/>
          </p:nvCxnSpPr>
          <p:spPr>
            <a:xfrm flipH="1">
              <a:off x="420838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 flipH="1">
              <a:off x="429309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/>
            <p:nvPr/>
          </p:nvCxnSpPr>
          <p:spPr>
            <a:xfrm flipH="1">
              <a:off x="446251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 flipH="1">
              <a:off x="437780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 flipH="1">
              <a:off x="454722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 flipH="1">
              <a:off x="463193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 flipH="1">
              <a:off x="471664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 flipH="1">
              <a:off x="480135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 flipH="1">
              <a:off x="488606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/>
            <p:nvPr/>
          </p:nvCxnSpPr>
          <p:spPr>
            <a:xfrm flipH="1">
              <a:off x="497077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/>
            <p:nvPr/>
          </p:nvCxnSpPr>
          <p:spPr>
            <a:xfrm flipH="1">
              <a:off x="505548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 flipH="1">
              <a:off x="514019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/>
            <p:nvPr/>
          </p:nvCxnSpPr>
          <p:spPr>
            <a:xfrm flipH="1">
              <a:off x="522490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/>
            <p:nvPr/>
          </p:nvCxnSpPr>
          <p:spPr>
            <a:xfrm flipH="1">
              <a:off x="530961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/>
            <p:cNvCxnSpPr/>
            <p:nvPr/>
          </p:nvCxnSpPr>
          <p:spPr>
            <a:xfrm flipH="1">
              <a:off x="539432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/>
            <p:cNvCxnSpPr/>
            <p:nvPr/>
          </p:nvCxnSpPr>
          <p:spPr>
            <a:xfrm flipH="1">
              <a:off x="547902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/>
            <p:cNvCxnSpPr/>
            <p:nvPr/>
          </p:nvCxnSpPr>
          <p:spPr>
            <a:xfrm flipH="1">
              <a:off x="556373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 flipH="1">
              <a:off x="564844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/>
            <p:cNvCxnSpPr/>
            <p:nvPr/>
          </p:nvCxnSpPr>
          <p:spPr>
            <a:xfrm flipH="1">
              <a:off x="573315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/>
            <p:cNvCxnSpPr/>
            <p:nvPr/>
          </p:nvCxnSpPr>
          <p:spPr>
            <a:xfrm flipH="1">
              <a:off x="581786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/>
            <p:cNvCxnSpPr/>
            <p:nvPr/>
          </p:nvCxnSpPr>
          <p:spPr>
            <a:xfrm flipH="1">
              <a:off x="590257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/>
            <p:cNvCxnSpPr/>
            <p:nvPr/>
          </p:nvCxnSpPr>
          <p:spPr>
            <a:xfrm flipH="1">
              <a:off x="598728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 flipH="1">
              <a:off x="607199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/>
            <p:cNvCxnSpPr/>
            <p:nvPr/>
          </p:nvCxnSpPr>
          <p:spPr>
            <a:xfrm flipH="1">
              <a:off x="615670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 flipH="1">
              <a:off x="624141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/>
          </p:nvCxnSpPr>
          <p:spPr>
            <a:xfrm flipH="1">
              <a:off x="632612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/>
          </p:nvCxnSpPr>
          <p:spPr>
            <a:xfrm flipH="1">
              <a:off x="641083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连接符 90"/>
            <p:cNvCxnSpPr/>
            <p:nvPr/>
          </p:nvCxnSpPr>
          <p:spPr>
            <a:xfrm flipH="1">
              <a:off x="649554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/>
            <p:nvPr/>
          </p:nvCxnSpPr>
          <p:spPr>
            <a:xfrm flipH="1">
              <a:off x="658025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/>
            <p:cNvCxnSpPr/>
            <p:nvPr/>
          </p:nvCxnSpPr>
          <p:spPr>
            <a:xfrm flipH="1">
              <a:off x="666496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接连接符 93"/>
            <p:cNvCxnSpPr/>
            <p:nvPr/>
          </p:nvCxnSpPr>
          <p:spPr>
            <a:xfrm flipH="1">
              <a:off x="674967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>
            <a:xfrm flipH="1">
              <a:off x="683438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/>
            <p:cNvCxnSpPr/>
            <p:nvPr/>
          </p:nvCxnSpPr>
          <p:spPr>
            <a:xfrm flipH="1">
              <a:off x="691909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连接符 96"/>
            <p:cNvCxnSpPr/>
            <p:nvPr/>
          </p:nvCxnSpPr>
          <p:spPr>
            <a:xfrm flipH="1">
              <a:off x="700380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连接符 97"/>
            <p:cNvCxnSpPr/>
            <p:nvPr/>
          </p:nvCxnSpPr>
          <p:spPr>
            <a:xfrm flipH="1">
              <a:off x="708851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/>
            <p:cNvCxnSpPr/>
            <p:nvPr/>
          </p:nvCxnSpPr>
          <p:spPr>
            <a:xfrm flipH="1">
              <a:off x="717322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/>
            <p:nvPr/>
          </p:nvCxnSpPr>
          <p:spPr>
            <a:xfrm flipH="1">
              <a:off x="725792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100"/>
            <p:cNvCxnSpPr/>
            <p:nvPr/>
          </p:nvCxnSpPr>
          <p:spPr>
            <a:xfrm flipH="1">
              <a:off x="734263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连接符 101"/>
            <p:cNvCxnSpPr/>
            <p:nvPr/>
          </p:nvCxnSpPr>
          <p:spPr>
            <a:xfrm flipH="1">
              <a:off x="742734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/>
          </p:nvCxnSpPr>
          <p:spPr>
            <a:xfrm flipH="1">
              <a:off x="751205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连接符 103"/>
            <p:cNvCxnSpPr/>
            <p:nvPr/>
          </p:nvCxnSpPr>
          <p:spPr>
            <a:xfrm flipH="1">
              <a:off x="759676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连接符 104"/>
            <p:cNvCxnSpPr/>
            <p:nvPr/>
          </p:nvCxnSpPr>
          <p:spPr>
            <a:xfrm flipH="1">
              <a:off x="768147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接连接符 105"/>
            <p:cNvCxnSpPr/>
            <p:nvPr/>
          </p:nvCxnSpPr>
          <p:spPr>
            <a:xfrm flipH="1">
              <a:off x="776618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接连接符 106"/>
            <p:cNvCxnSpPr/>
            <p:nvPr/>
          </p:nvCxnSpPr>
          <p:spPr>
            <a:xfrm flipH="1">
              <a:off x="7850896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接连接符 107"/>
            <p:cNvCxnSpPr/>
            <p:nvPr/>
          </p:nvCxnSpPr>
          <p:spPr>
            <a:xfrm flipH="1">
              <a:off x="793560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接连接符 108"/>
            <p:cNvCxnSpPr/>
            <p:nvPr/>
          </p:nvCxnSpPr>
          <p:spPr>
            <a:xfrm flipH="1">
              <a:off x="802031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连接符 109"/>
            <p:cNvCxnSpPr/>
            <p:nvPr/>
          </p:nvCxnSpPr>
          <p:spPr>
            <a:xfrm flipH="1">
              <a:off x="8105025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连接符 110"/>
            <p:cNvCxnSpPr/>
            <p:nvPr/>
          </p:nvCxnSpPr>
          <p:spPr>
            <a:xfrm flipH="1">
              <a:off x="818973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/>
            <p:cNvCxnSpPr/>
            <p:nvPr/>
          </p:nvCxnSpPr>
          <p:spPr>
            <a:xfrm flipH="1">
              <a:off x="8274444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/>
            <p:nvPr/>
          </p:nvCxnSpPr>
          <p:spPr>
            <a:xfrm flipH="1">
              <a:off x="835915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/>
            <p:nvPr/>
          </p:nvCxnSpPr>
          <p:spPr>
            <a:xfrm flipH="1">
              <a:off x="8443863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连接符 114"/>
            <p:cNvCxnSpPr/>
            <p:nvPr/>
          </p:nvCxnSpPr>
          <p:spPr>
            <a:xfrm flipH="1">
              <a:off x="852857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/>
            <p:nvPr/>
          </p:nvCxnSpPr>
          <p:spPr>
            <a:xfrm flipH="1">
              <a:off x="8613282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连接符 116"/>
            <p:cNvCxnSpPr/>
            <p:nvPr/>
          </p:nvCxnSpPr>
          <p:spPr>
            <a:xfrm flipH="1">
              <a:off x="869799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连接符 117"/>
            <p:cNvCxnSpPr/>
            <p:nvPr/>
          </p:nvCxnSpPr>
          <p:spPr>
            <a:xfrm flipH="1">
              <a:off x="8782701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 flipH="1">
              <a:off x="886741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 flipH="1">
              <a:off x="8952120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连接符 120"/>
            <p:cNvCxnSpPr/>
            <p:nvPr/>
          </p:nvCxnSpPr>
          <p:spPr>
            <a:xfrm flipH="1">
              <a:off x="903682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连接符 121"/>
            <p:cNvCxnSpPr/>
            <p:nvPr/>
          </p:nvCxnSpPr>
          <p:spPr>
            <a:xfrm flipH="1">
              <a:off x="9121539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连接符 122"/>
            <p:cNvCxnSpPr/>
            <p:nvPr/>
          </p:nvCxnSpPr>
          <p:spPr>
            <a:xfrm flipH="1">
              <a:off x="920624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>
            <a:xfrm flipH="1">
              <a:off x="929095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 flipH="1">
              <a:off x="9375667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 125"/>
            <p:cNvCxnSpPr/>
            <p:nvPr/>
          </p:nvCxnSpPr>
          <p:spPr>
            <a:xfrm flipH="1">
              <a:off x="9460348" y="640727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 userDrawn="1"/>
        </p:nvGrpSpPr>
        <p:grpSpPr>
          <a:xfrm>
            <a:off x="11597706" y="6414350"/>
            <a:ext cx="677642" cy="114300"/>
            <a:chOff x="11597706" y="6414350"/>
            <a:chExt cx="677642" cy="114300"/>
          </a:xfrm>
        </p:grpSpPr>
        <p:cxnSp>
          <p:nvCxnSpPr>
            <p:cNvPr id="129" name="直接连接符 128"/>
            <p:cNvCxnSpPr/>
            <p:nvPr/>
          </p:nvCxnSpPr>
          <p:spPr>
            <a:xfrm flipH="1">
              <a:off x="11597706" y="641435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 flipH="1">
              <a:off x="11682416" y="641435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 flipH="1">
              <a:off x="11767125" y="641435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 flipH="1">
              <a:off x="11851835" y="641435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/>
            <p:cNvCxnSpPr/>
            <p:nvPr/>
          </p:nvCxnSpPr>
          <p:spPr>
            <a:xfrm flipH="1">
              <a:off x="11936544" y="641435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 flipH="1">
              <a:off x="12021254" y="641435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 flipH="1">
              <a:off x="12105963" y="641435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接连接符 135"/>
            <p:cNvCxnSpPr/>
            <p:nvPr/>
          </p:nvCxnSpPr>
          <p:spPr>
            <a:xfrm flipH="1">
              <a:off x="12190673" y="6414350"/>
              <a:ext cx="84675" cy="114300"/>
            </a:xfrm>
            <a:prstGeom prst="line">
              <a:avLst/>
            </a:prstGeom>
            <a:ln w="9525">
              <a:solidFill>
                <a:schemeClr val="tx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组合 143"/>
          <p:cNvGrpSpPr/>
          <p:nvPr userDrawn="1"/>
        </p:nvGrpSpPr>
        <p:grpSpPr>
          <a:xfrm flipH="1">
            <a:off x="658812" y="0"/>
            <a:ext cx="179387" cy="1174750"/>
            <a:chOff x="4399082" y="1624876"/>
            <a:chExt cx="231871" cy="3276600"/>
          </a:xfrm>
        </p:grpSpPr>
        <p:cxnSp>
          <p:nvCxnSpPr>
            <p:cNvPr id="145" name="直接连接符 144"/>
            <p:cNvCxnSpPr/>
            <p:nvPr/>
          </p:nvCxnSpPr>
          <p:spPr>
            <a:xfrm rot="5400000" flipV="1">
              <a:off x="2992653" y="3263176"/>
              <a:ext cx="3276600" cy="0"/>
            </a:xfrm>
            <a:prstGeom prst="line">
              <a:avLst/>
            </a:prstGeom>
            <a:ln w="38100">
              <a:gradFill flip="none" rotWithShape="1">
                <a:gsLst>
                  <a:gs pos="30000">
                    <a:schemeClr val="accent1"/>
                  </a:gs>
                  <a:gs pos="100000">
                    <a:schemeClr val="accent2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rot="5400000" flipV="1">
              <a:off x="3608507" y="2415451"/>
              <a:ext cx="1581150" cy="0"/>
            </a:xfrm>
            <a:prstGeom prst="line">
              <a:avLst/>
            </a:prstGeom>
            <a:ln w="38100">
              <a:gradFill flip="none" rotWithShape="1">
                <a:gsLst>
                  <a:gs pos="30000">
                    <a:schemeClr val="accent1"/>
                  </a:gs>
                  <a:gs pos="100000">
                    <a:schemeClr val="accent2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文本框 138"/>
          <p:cNvSpPr txBox="1"/>
          <p:nvPr userDrawn="1"/>
        </p:nvSpPr>
        <p:spPr>
          <a:xfrm>
            <a:off x="9752990" y="6328228"/>
            <a:ext cx="1778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微软雅黑 Light" panose="020B0502040204020203" charset="-122"/>
              </a:rPr>
              <a:t>精诚合作 仁和济世</a:t>
            </a:r>
            <a:endParaRPr lang="zh-CN" altLang="en-US" sz="1200" dirty="0">
              <a:solidFill>
                <a:prstClr val="black">
                  <a:lumMod val="75000"/>
                  <a:lumOff val="25000"/>
                </a:prstClr>
              </a:solidFill>
              <a:ea typeface="微软雅黑 Light" panose="020B0502040204020203" charset="-122"/>
            </a:endParaRPr>
          </a:p>
        </p:txBody>
      </p:sp>
      <p:pic>
        <p:nvPicPr>
          <p:cNvPr id="141" name="图片 140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9855029" y="440409"/>
            <a:ext cx="1671792" cy="4872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-2716"/>
            <a:ext cx="11700000" cy="157620"/>
          </a:xfrm>
          <a:prstGeom prst="rect">
            <a:avLst/>
          </a:prstGeom>
          <a:solidFill>
            <a:srgbClr val="1F6ED4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6" name="组合 5"/>
          <p:cNvGrpSpPr/>
          <p:nvPr userDrawn="1"/>
        </p:nvGrpSpPr>
        <p:grpSpPr>
          <a:xfrm>
            <a:off x="9294125" y="-2716"/>
            <a:ext cx="2897875" cy="889820"/>
            <a:chOff x="8866748" y="509915"/>
            <a:chExt cx="2677818" cy="359476"/>
          </a:xfrm>
          <a:solidFill>
            <a:srgbClr val="1F6ED4"/>
          </a:solidFill>
        </p:grpSpPr>
        <p:sp>
          <p:nvSpPr>
            <p:cNvPr id="7" name="object 3"/>
            <p:cNvSpPr/>
            <p:nvPr/>
          </p:nvSpPr>
          <p:spPr>
            <a:xfrm>
              <a:off x="11389258" y="509915"/>
              <a:ext cx="155308" cy="359476"/>
            </a:xfrm>
            <a:custGeom>
              <a:avLst/>
              <a:gdLst/>
              <a:ahLst/>
              <a:cxnLst/>
              <a:rect l="l" t="t" r="r" b="b"/>
              <a:pathLst>
                <a:path w="226060" h="523240">
                  <a:moveTo>
                    <a:pt x="74790" y="0"/>
                  </a:moveTo>
                  <a:lnTo>
                    <a:pt x="0" y="0"/>
                  </a:lnTo>
                  <a:lnTo>
                    <a:pt x="151104" y="261696"/>
                  </a:lnTo>
                  <a:lnTo>
                    <a:pt x="152" y="523125"/>
                  </a:lnTo>
                  <a:lnTo>
                    <a:pt x="74942" y="523125"/>
                  </a:lnTo>
                  <a:lnTo>
                    <a:pt x="226021" y="261454"/>
                  </a:lnTo>
                  <a:lnTo>
                    <a:pt x="225602" y="261200"/>
                  </a:lnTo>
                  <a:lnTo>
                    <a:pt x="74790" y="0"/>
                  </a:lnTo>
                  <a:close/>
                </a:path>
              </a:pathLst>
            </a:cu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>
                <a:defRPr/>
              </a:pPr>
              <a:endParaRPr kern="0" dirty="0">
                <a:solidFill>
                  <a:prstClr val="black"/>
                </a:solidFill>
                <a:latin typeface="MiSans Normal" panose="00000500000000000000" pitchFamily="2" charset="-122"/>
                <a:ea typeface="MiSans Normal" panose="00000500000000000000" pitchFamily="2" charset="-122"/>
              </a:endParaRPr>
            </a:p>
          </p:txBody>
        </p:sp>
        <p:sp>
          <p:nvSpPr>
            <p:cNvPr id="8" name="object 4"/>
            <p:cNvSpPr/>
            <p:nvPr/>
          </p:nvSpPr>
          <p:spPr>
            <a:xfrm>
              <a:off x="11235238" y="509915"/>
              <a:ext cx="155308" cy="359476"/>
            </a:xfrm>
            <a:custGeom>
              <a:avLst/>
              <a:gdLst/>
              <a:ahLst/>
              <a:cxnLst/>
              <a:rect l="l" t="t" r="r" b="b"/>
              <a:pathLst>
                <a:path w="226060" h="523240">
                  <a:moveTo>
                    <a:pt x="74790" y="0"/>
                  </a:moveTo>
                  <a:lnTo>
                    <a:pt x="0" y="0"/>
                  </a:lnTo>
                  <a:lnTo>
                    <a:pt x="151104" y="261696"/>
                  </a:lnTo>
                  <a:lnTo>
                    <a:pt x="152" y="523125"/>
                  </a:lnTo>
                  <a:lnTo>
                    <a:pt x="74930" y="523125"/>
                  </a:lnTo>
                  <a:lnTo>
                    <a:pt x="226009" y="261454"/>
                  </a:lnTo>
                  <a:lnTo>
                    <a:pt x="225602" y="261200"/>
                  </a:lnTo>
                  <a:lnTo>
                    <a:pt x="74790" y="0"/>
                  </a:lnTo>
                  <a:close/>
                </a:path>
              </a:pathLst>
            </a:cu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>
                <a:defRPr/>
              </a:pPr>
              <a:endParaRPr kern="0" dirty="0">
                <a:solidFill>
                  <a:prstClr val="black"/>
                </a:solidFill>
                <a:latin typeface="MiSans Normal" panose="00000500000000000000" pitchFamily="2" charset="-122"/>
                <a:ea typeface="MiSans Normal" panose="00000500000000000000" pitchFamily="2" charset="-122"/>
              </a:endParaRPr>
            </a:p>
          </p:txBody>
        </p:sp>
        <p:sp>
          <p:nvSpPr>
            <p:cNvPr id="9" name="object 5"/>
            <p:cNvSpPr/>
            <p:nvPr/>
          </p:nvSpPr>
          <p:spPr>
            <a:xfrm>
              <a:off x="11312243" y="509915"/>
              <a:ext cx="155308" cy="359476"/>
            </a:xfrm>
            <a:custGeom>
              <a:avLst/>
              <a:gdLst/>
              <a:ahLst/>
              <a:cxnLst/>
              <a:rect l="l" t="t" r="r" b="b"/>
              <a:pathLst>
                <a:path w="226060" h="523240">
                  <a:moveTo>
                    <a:pt x="74790" y="0"/>
                  </a:moveTo>
                  <a:lnTo>
                    <a:pt x="0" y="0"/>
                  </a:lnTo>
                  <a:lnTo>
                    <a:pt x="151104" y="261696"/>
                  </a:lnTo>
                  <a:lnTo>
                    <a:pt x="152" y="523125"/>
                  </a:lnTo>
                  <a:lnTo>
                    <a:pt x="74942" y="523125"/>
                  </a:lnTo>
                  <a:lnTo>
                    <a:pt x="226034" y="261454"/>
                  </a:lnTo>
                  <a:lnTo>
                    <a:pt x="225615" y="261200"/>
                  </a:lnTo>
                  <a:lnTo>
                    <a:pt x="74790" y="0"/>
                  </a:lnTo>
                  <a:close/>
                </a:path>
              </a:pathLst>
            </a:cu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>
                <a:defRPr/>
              </a:pPr>
              <a:endParaRPr kern="0" dirty="0">
                <a:solidFill>
                  <a:prstClr val="black"/>
                </a:solidFill>
                <a:latin typeface="MiSans Normal" panose="00000500000000000000" pitchFamily="2" charset="-122"/>
                <a:ea typeface="MiSans Normal" panose="00000500000000000000" pitchFamily="2" charset="-122"/>
              </a:endParaRPr>
            </a:p>
          </p:txBody>
        </p:sp>
        <p:sp>
          <p:nvSpPr>
            <p:cNvPr id="10" name="object 9"/>
            <p:cNvSpPr/>
            <p:nvPr/>
          </p:nvSpPr>
          <p:spPr>
            <a:xfrm>
              <a:off x="8866748" y="509915"/>
              <a:ext cx="2445657" cy="359476"/>
            </a:xfrm>
            <a:custGeom>
              <a:avLst/>
              <a:gdLst/>
              <a:ahLst/>
              <a:cxnLst/>
              <a:rect l="l" t="t" r="r" b="b"/>
              <a:pathLst>
                <a:path w="3559810" h="523240">
                  <a:moveTo>
                    <a:pt x="3408464" y="0"/>
                  </a:moveTo>
                  <a:lnTo>
                    <a:pt x="0" y="0"/>
                  </a:lnTo>
                  <a:lnTo>
                    <a:pt x="151091" y="261696"/>
                  </a:lnTo>
                  <a:lnTo>
                    <a:pt x="139" y="523125"/>
                  </a:lnTo>
                  <a:lnTo>
                    <a:pt x="3408603" y="523125"/>
                  </a:lnTo>
                  <a:lnTo>
                    <a:pt x="3559683" y="261454"/>
                  </a:lnTo>
                  <a:lnTo>
                    <a:pt x="3559263" y="261200"/>
                  </a:lnTo>
                  <a:lnTo>
                    <a:pt x="3408464" y="0"/>
                  </a:lnTo>
                  <a:close/>
                </a:path>
              </a:pathLst>
            </a:custGeom>
            <a:grp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>
                <a:defRPr/>
              </a:pPr>
              <a:endParaRPr kern="0" dirty="0">
                <a:solidFill>
                  <a:prstClr val="black"/>
                </a:solidFill>
                <a:latin typeface="MiSans Normal" panose="00000500000000000000" pitchFamily="2" charset="-122"/>
                <a:ea typeface="MiSans Normal" panose="00000500000000000000" pitchFamily="2" charset="-122"/>
              </a:endParaRPr>
            </a:p>
          </p:txBody>
        </p:sp>
      </p:grpSp>
      <p:sp>
        <p:nvSpPr>
          <p:cNvPr id="11" name="矩形 10"/>
          <p:cNvSpPr/>
          <p:nvPr userDrawn="1"/>
        </p:nvSpPr>
        <p:spPr>
          <a:xfrm>
            <a:off x="2004000" y="6544285"/>
            <a:ext cx="10188000" cy="108000"/>
          </a:xfrm>
          <a:prstGeom prst="rect">
            <a:avLst/>
          </a:prstGeom>
          <a:solidFill>
            <a:srgbClr val="1F6ED4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275447" y="631345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1F6E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沙体行书" panose="02010609030101010101" pitchFamily="49" charset="-122"/>
                <a:ea typeface="沙体行书" panose="02010609030101010101" pitchFamily="49" charset="-122"/>
              </a:rPr>
              <a:t>精诚</a:t>
            </a:r>
            <a:endParaRPr lang="zh-CN" altLang="en-US" sz="2400" dirty="0">
              <a:solidFill>
                <a:srgbClr val="1F6ED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沙体行书" panose="02010609030101010101" pitchFamily="49" charset="-122"/>
              <a:ea typeface="沙体行书" panose="02010609030101010101" pitchFamily="49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128210" y="631345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1F6E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沙体行书" panose="02010609030101010101" pitchFamily="49" charset="-122"/>
                <a:ea typeface="沙体行书" panose="02010609030101010101" pitchFamily="49" charset="-122"/>
              </a:rPr>
              <a:t>仁和</a:t>
            </a:r>
            <a:endParaRPr lang="zh-CN" altLang="en-US" sz="2400" dirty="0">
              <a:solidFill>
                <a:srgbClr val="1F6ED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沙体行书" panose="02010609030101010101" pitchFamily="49" charset="-122"/>
              <a:ea typeface="沙体行书" panose="02010609030101010101" pitchFamily="49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9766203" y="154904"/>
            <a:ext cx="1801910" cy="525182"/>
          </a:xfrm>
          <a:prstGeom prst="rect">
            <a:avLst/>
          </a:prstGeom>
        </p:spPr>
      </p:pic>
      <p:sp>
        <p:nvSpPr>
          <p:cNvPr id="16" name="椭圆 15"/>
          <p:cNvSpPr/>
          <p:nvPr userDrawn="1"/>
        </p:nvSpPr>
        <p:spPr>
          <a:xfrm>
            <a:off x="1070747" y="6537302"/>
            <a:ext cx="72000" cy="72000"/>
          </a:xfrm>
          <a:prstGeom prst="ellipse">
            <a:avLst/>
          </a:prstGeom>
          <a:solidFill>
            <a:srgbClr val="1F6E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9766203" y="154904"/>
            <a:ext cx="1801910" cy="525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667FB-8575-4660-BD9E-7F40A3F910C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9E4E4-69F1-4479-9D46-5171BE08A08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fficePLUS-8"/>
          <p:cNvSpPr/>
          <p:nvPr/>
        </p:nvSpPr>
        <p:spPr>
          <a:xfrm>
            <a:off x="411804" y="350110"/>
            <a:ext cx="45719" cy="504000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Sans Normal" panose="00000500000000000000" pitchFamily="2" charset="-122"/>
              <a:ea typeface="MiSans Normal" panose="00000500000000000000" pitchFamily="2" charset="-122"/>
              <a:cs typeface="阿里巴巴普惠体 2.0 55 Regular" panose="00020600040101010101" pitchFamily="18" charset="-122"/>
              <a:sym typeface="+mn-lt"/>
            </a:endParaRPr>
          </a:p>
        </p:txBody>
      </p:sp>
      <p:sp>
        <p:nvSpPr>
          <p:cNvPr id="3" name="OfficePLUS-9"/>
          <p:cNvSpPr/>
          <p:nvPr/>
        </p:nvSpPr>
        <p:spPr>
          <a:xfrm>
            <a:off x="525145" y="350205"/>
            <a:ext cx="3145155" cy="516255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/>
            <a:r>
              <a:rPr lang="zh-CN" sz="2800" b="1" kern="0" spc="6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阿里巴巴普惠体 2.0 55 Regular" panose="00020600040101010101" pitchFamily="18" charset="-122"/>
                <a:sym typeface="+mn-lt"/>
              </a:rPr>
              <a:t>培训目标</a:t>
            </a:r>
            <a:endParaRPr lang="zh-CN" sz="2800" b="1" kern="0" spc="6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阿里巴巴普惠体 2.0 55 Regular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fficePLUS-8"/>
          <p:cNvSpPr/>
          <p:nvPr/>
        </p:nvSpPr>
        <p:spPr>
          <a:xfrm>
            <a:off x="411804" y="350110"/>
            <a:ext cx="45719" cy="504000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Sans Normal" panose="00000500000000000000" pitchFamily="2" charset="-122"/>
              <a:ea typeface="MiSans Normal" panose="00000500000000000000" pitchFamily="2" charset="-122"/>
              <a:cs typeface="阿里巴巴普惠体 2.0 55 Regular" panose="00020600040101010101" pitchFamily="18" charset="-122"/>
              <a:sym typeface="+mn-lt"/>
            </a:endParaRPr>
          </a:p>
        </p:txBody>
      </p:sp>
      <p:sp>
        <p:nvSpPr>
          <p:cNvPr id="3" name="OfficePLUS-9"/>
          <p:cNvSpPr/>
          <p:nvPr/>
        </p:nvSpPr>
        <p:spPr>
          <a:xfrm>
            <a:off x="525145" y="350205"/>
            <a:ext cx="3145155" cy="516255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/>
            <a:r>
              <a:rPr lang="zh-CN" sz="2800" b="1" kern="0" spc="6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阿里巴巴普惠体 2.0 55 Regular" panose="00020600040101010101" pitchFamily="18" charset="-122"/>
                <a:sym typeface="+mn-lt"/>
              </a:rPr>
              <a:t>公司资质情况</a:t>
            </a:r>
            <a:endParaRPr lang="zh-CN" sz="2800" b="1" kern="0" spc="6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阿里巴巴普惠体 2.0 55 Regular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fficePLUS-8"/>
          <p:cNvSpPr/>
          <p:nvPr/>
        </p:nvSpPr>
        <p:spPr>
          <a:xfrm>
            <a:off x="411804" y="350110"/>
            <a:ext cx="45719" cy="504000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Sans Normal" panose="00000500000000000000" pitchFamily="2" charset="-122"/>
              <a:ea typeface="MiSans Normal" panose="00000500000000000000" pitchFamily="2" charset="-122"/>
              <a:cs typeface="阿里巴巴普惠体 2.0 55 Regular" panose="00020600040101010101" pitchFamily="18" charset="-122"/>
              <a:sym typeface="+mn-lt"/>
            </a:endParaRPr>
          </a:p>
        </p:txBody>
      </p:sp>
      <p:sp>
        <p:nvSpPr>
          <p:cNvPr id="3" name="OfficePLUS-9"/>
          <p:cNvSpPr/>
          <p:nvPr/>
        </p:nvSpPr>
        <p:spPr>
          <a:xfrm>
            <a:off x="525145" y="350205"/>
            <a:ext cx="3145155" cy="516255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/>
            <a:r>
              <a:rPr lang="zh-CN" sz="2800" b="1" kern="0" spc="6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阿里巴巴普惠体 2.0 55 Regular" panose="00020600040101010101" pitchFamily="18" charset="-122"/>
                <a:sym typeface="+mn-lt"/>
              </a:rPr>
              <a:t>同类业绩情况</a:t>
            </a:r>
            <a:endParaRPr lang="zh-CN" sz="2800" b="1" kern="0" spc="6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阿里巴巴普惠体 2.0 55 Regular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fficePLUS-8"/>
          <p:cNvSpPr/>
          <p:nvPr/>
        </p:nvSpPr>
        <p:spPr>
          <a:xfrm>
            <a:off x="411804" y="350110"/>
            <a:ext cx="45719" cy="504000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Sans Normal" panose="00000500000000000000" pitchFamily="2" charset="-122"/>
              <a:ea typeface="MiSans Normal" panose="00000500000000000000" pitchFamily="2" charset="-122"/>
              <a:cs typeface="阿里巴巴普惠体 2.0 55 Regular" panose="00020600040101010101" pitchFamily="18" charset="-122"/>
              <a:sym typeface="+mn-lt"/>
            </a:endParaRPr>
          </a:p>
        </p:txBody>
      </p:sp>
      <p:sp>
        <p:nvSpPr>
          <p:cNvPr id="3" name="OfficePLUS-9"/>
          <p:cNvSpPr/>
          <p:nvPr/>
        </p:nvSpPr>
        <p:spPr>
          <a:xfrm>
            <a:off x="525145" y="350205"/>
            <a:ext cx="3145155" cy="516255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/>
            <a:r>
              <a:rPr lang="zh-CN" sz="2800" b="1" kern="0" spc="6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阿里巴巴普惠体 2.0 55 Regular" panose="00020600040101010101" pitchFamily="18" charset="-122"/>
                <a:sym typeface="+mn-lt"/>
              </a:rPr>
              <a:t>培训师资情况</a:t>
            </a:r>
            <a:endParaRPr lang="zh-CN" sz="2800" b="1" kern="0" spc="6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阿里巴巴普惠体 2.0 55 Regular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fficePLUS-8"/>
          <p:cNvSpPr/>
          <p:nvPr/>
        </p:nvSpPr>
        <p:spPr>
          <a:xfrm>
            <a:off x="411804" y="350110"/>
            <a:ext cx="45719" cy="504000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Sans Normal" panose="00000500000000000000" pitchFamily="2" charset="-122"/>
              <a:ea typeface="MiSans Normal" panose="00000500000000000000" pitchFamily="2" charset="-122"/>
              <a:cs typeface="阿里巴巴普惠体 2.0 55 Regular" panose="00020600040101010101" pitchFamily="18" charset="-122"/>
              <a:sym typeface="+mn-lt"/>
            </a:endParaRPr>
          </a:p>
        </p:txBody>
      </p:sp>
      <p:sp>
        <p:nvSpPr>
          <p:cNvPr id="3" name="OfficePLUS-9"/>
          <p:cNvSpPr/>
          <p:nvPr/>
        </p:nvSpPr>
        <p:spPr>
          <a:xfrm>
            <a:off x="525145" y="350205"/>
            <a:ext cx="3145155" cy="516255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/>
            <a:r>
              <a:rPr lang="zh-CN" sz="2800" b="1" kern="0" spc="6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阿里巴巴普惠体 2.0 55 Regular" panose="00020600040101010101" pitchFamily="18" charset="-122"/>
                <a:sym typeface="+mn-lt"/>
              </a:rPr>
              <a:t>培训时间地点</a:t>
            </a:r>
            <a:endParaRPr lang="zh-CN" sz="2800" b="1" kern="0" spc="6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阿里巴巴普惠体 2.0 55 Regular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fficePLUS-8"/>
          <p:cNvSpPr/>
          <p:nvPr/>
        </p:nvSpPr>
        <p:spPr>
          <a:xfrm>
            <a:off x="411804" y="350110"/>
            <a:ext cx="45719" cy="504000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Sans Normal" panose="00000500000000000000" pitchFamily="2" charset="-122"/>
              <a:ea typeface="MiSans Normal" panose="00000500000000000000" pitchFamily="2" charset="-122"/>
              <a:cs typeface="阿里巴巴普惠体 2.0 55 Regular" panose="00020600040101010101" pitchFamily="18" charset="-122"/>
              <a:sym typeface="+mn-lt"/>
            </a:endParaRPr>
          </a:p>
        </p:txBody>
      </p:sp>
      <p:sp>
        <p:nvSpPr>
          <p:cNvPr id="3" name="OfficePLUS-9"/>
          <p:cNvSpPr/>
          <p:nvPr/>
        </p:nvSpPr>
        <p:spPr>
          <a:xfrm>
            <a:off x="525145" y="350205"/>
            <a:ext cx="3145155" cy="516255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/>
            <a:r>
              <a:rPr lang="zh-CN" sz="2800" b="1" kern="0" spc="6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阿里巴巴普惠体 2.0 55 Regular" panose="00020600040101010101" pitchFamily="18" charset="-122"/>
                <a:sym typeface="+mn-lt"/>
              </a:rPr>
              <a:t>培训具体方案</a:t>
            </a:r>
            <a:endParaRPr lang="zh-CN" sz="2800" b="1" kern="0" spc="6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阿里巴巴普惠体 2.0 55 Regular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fficePLUS-8"/>
          <p:cNvSpPr/>
          <p:nvPr/>
        </p:nvSpPr>
        <p:spPr>
          <a:xfrm>
            <a:off x="411804" y="350110"/>
            <a:ext cx="45719" cy="504000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Sans Normal" panose="00000500000000000000" pitchFamily="2" charset="-122"/>
              <a:ea typeface="MiSans Normal" panose="00000500000000000000" pitchFamily="2" charset="-122"/>
              <a:cs typeface="阿里巴巴普惠体 2.0 55 Regular" panose="00020600040101010101" pitchFamily="18" charset="-122"/>
              <a:sym typeface="+mn-lt"/>
            </a:endParaRPr>
          </a:p>
        </p:txBody>
      </p:sp>
      <p:sp>
        <p:nvSpPr>
          <p:cNvPr id="3" name="OfficePLUS-9"/>
          <p:cNvSpPr/>
          <p:nvPr/>
        </p:nvSpPr>
        <p:spPr>
          <a:xfrm>
            <a:off x="525145" y="350205"/>
            <a:ext cx="3145155" cy="516255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/>
            <a:r>
              <a:rPr lang="zh-CN" sz="2800" b="1" kern="0" spc="6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阿里巴巴普惠体 2.0 55 Regular" panose="00020600040101010101" pitchFamily="18" charset="-122"/>
                <a:sym typeface="+mn-lt"/>
              </a:rPr>
              <a:t>物资准备</a:t>
            </a:r>
            <a:endParaRPr lang="zh-CN" sz="2800" b="1" kern="0" spc="6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阿里巴巴普惠体 2.0 55 Regular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fficePLUS-8"/>
          <p:cNvSpPr/>
          <p:nvPr/>
        </p:nvSpPr>
        <p:spPr>
          <a:xfrm>
            <a:off x="411804" y="350110"/>
            <a:ext cx="45719" cy="504000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Sans Normal" panose="00000500000000000000" pitchFamily="2" charset="-122"/>
              <a:ea typeface="MiSans Normal" panose="00000500000000000000" pitchFamily="2" charset="-122"/>
              <a:cs typeface="阿里巴巴普惠体 2.0 55 Regular" panose="00020600040101010101" pitchFamily="18" charset="-122"/>
              <a:sym typeface="+mn-lt"/>
            </a:endParaRPr>
          </a:p>
        </p:txBody>
      </p:sp>
      <p:sp>
        <p:nvSpPr>
          <p:cNvPr id="3" name="OfficePLUS-9"/>
          <p:cNvSpPr/>
          <p:nvPr/>
        </p:nvSpPr>
        <p:spPr>
          <a:xfrm>
            <a:off x="525145" y="350205"/>
            <a:ext cx="3145155" cy="516255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/>
            <a:r>
              <a:rPr lang="zh-CN" sz="2800" b="1" kern="0" spc="6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阿里巴巴普惠体 2.0 55 Regular" panose="00020600040101010101" pitchFamily="18" charset="-122"/>
                <a:sym typeface="+mn-lt"/>
              </a:rPr>
              <a:t>培训费用情况</a:t>
            </a:r>
            <a:endParaRPr lang="zh-CN" sz="2800" b="1" kern="0" spc="6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阿里巴巴普惠体 2.0 55 Regular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fficePLUS-8"/>
          <p:cNvSpPr/>
          <p:nvPr/>
        </p:nvSpPr>
        <p:spPr>
          <a:xfrm>
            <a:off x="411804" y="350110"/>
            <a:ext cx="45719" cy="504000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Sans Normal" panose="00000500000000000000" pitchFamily="2" charset="-122"/>
              <a:ea typeface="MiSans Normal" panose="00000500000000000000" pitchFamily="2" charset="-122"/>
              <a:cs typeface="阿里巴巴普惠体 2.0 55 Regular" panose="00020600040101010101" pitchFamily="18" charset="-122"/>
              <a:sym typeface="+mn-lt"/>
            </a:endParaRPr>
          </a:p>
        </p:txBody>
      </p:sp>
      <p:sp>
        <p:nvSpPr>
          <p:cNvPr id="3" name="OfficePLUS-9"/>
          <p:cNvSpPr/>
          <p:nvPr/>
        </p:nvSpPr>
        <p:spPr>
          <a:xfrm>
            <a:off x="525145" y="350205"/>
            <a:ext cx="3145155" cy="516255"/>
          </a:xfrm>
          <a:prstGeom prst="rect">
            <a:avLst/>
          </a:prstGeom>
          <a:solidFill>
            <a:srgbClr val="1F6ED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/>
            <a:r>
              <a:rPr lang="zh-CN" sz="2800" b="1" kern="0" spc="6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阿里巴巴普惠体 2.0 55 Regular" panose="00020600040101010101" pitchFamily="18" charset="-122"/>
                <a:sym typeface="+mn-lt"/>
              </a:rPr>
              <a:t>其他补充</a:t>
            </a:r>
            <a:endParaRPr lang="zh-CN" sz="2800" b="1" kern="0" spc="6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阿里巴巴普惠体 2.0 55 Regular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蓝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自定义 1">
      <a:majorFont>
        <a:latin typeface="Times New Roman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WPS 演示</Application>
  <PresentationFormat>宽屏</PresentationFormat>
  <Paragraphs>18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MiSans Normal</vt:lpstr>
      <vt:lpstr>沙体行书</vt:lpstr>
      <vt:lpstr>微软雅黑 Light</vt:lpstr>
      <vt:lpstr>阿里巴巴普惠体 2.0 55 Regular</vt:lpstr>
      <vt:lpstr>微软雅黑</vt:lpstr>
      <vt:lpstr>Times New Roman</vt:lpstr>
      <vt:lpstr>Arial Unicode MS</vt:lpstr>
      <vt:lpstr>Calibri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lenovo</dc:creator>
  <cp:lastModifiedBy>Administrator</cp:lastModifiedBy>
  <cp:revision>157</cp:revision>
  <dcterms:created xsi:type="dcterms:W3CDTF">2019-06-19T02:08:00Z</dcterms:created>
  <dcterms:modified xsi:type="dcterms:W3CDTF">2025-06-11T05:43:24Z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D29CF3D1A2634CD8BE4FA50A067EE410_11</vt:lpwstr>
  </property>
</Properties>
</file>